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 Semi Bold" pitchFamily="2" charset="0"/>
      <p:regular r:id="rId11"/>
    </p:embeddedFont>
    <p:embeddedFont>
      <p:font typeface="Inter Medium" panose="0200050300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B9B44-E61B-6749-90EE-7B58E5CBFB6E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F5815-BEC1-0648-817D-E915DB2E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3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3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7" Type="http://schemas.openxmlformats.org/officeDocument/2006/relationships/image" Target="../media/image14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4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1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Java for Airline Reservation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Java, with its robust object-oriented programming capabilities and vast ecosystem of libraries, provides an ideal foundation for building a comprehensive airline reservation system. This presentation will explore the key features, functionality, and technical aspects of implementing such a system using Java.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6099453"/>
            <a:ext cx="25437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</a:t>
            </a: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Samarth </a:t>
            </a:r>
            <a:r>
              <a:rPr lang="en-IN" sz="2200" b="1" dirty="0" err="1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shukla</a:t>
            </a:r>
            <a:r>
              <a:rPr lang="en-IN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(23SCSE1180277)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dirty="0"/>
              <a:t>     </a:t>
            </a:r>
            <a:r>
              <a:rPr lang="en-IN" sz="2200" dirty="0" err="1"/>
              <a:t>Pavitra</a:t>
            </a:r>
            <a:r>
              <a:rPr lang="en-IN" sz="2200" dirty="0"/>
              <a:t> </a:t>
            </a:r>
            <a:r>
              <a:rPr lang="en-IN" sz="2200" dirty="0" err="1"/>
              <a:t>singh</a:t>
            </a:r>
            <a:r>
              <a:rPr lang="en-IN" sz="2200" dirty="0"/>
              <a:t> </a:t>
            </a:r>
            <a:r>
              <a:rPr lang="en-IN" sz="2200" dirty="0" err="1"/>
              <a:t>rawat</a:t>
            </a:r>
            <a:r>
              <a:rPr lang="en-IN" sz="2200" dirty="0"/>
              <a:t> (</a:t>
            </a:r>
            <a:r>
              <a:rPr lang="en-IN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23SCSE1180388)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dirty="0"/>
              <a:t>     </a:t>
            </a:r>
            <a:r>
              <a:rPr lang="en-IN" sz="2200" dirty="0" err="1"/>
              <a:t>Priyanshu</a:t>
            </a:r>
            <a:r>
              <a:rPr lang="en-IN" sz="2200" dirty="0"/>
              <a:t> </a:t>
            </a:r>
            <a:r>
              <a:rPr lang="en-IN" sz="2200" dirty="0" err="1"/>
              <a:t>kumar</a:t>
            </a:r>
            <a:r>
              <a:rPr lang="en-IN" sz="2200" dirty="0"/>
              <a:t>(</a:t>
            </a:r>
            <a:r>
              <a:rPr lang="en-IN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23SCSE1180531)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dirty="0"/>
              <a:t>     </a:t>
            </a:r>
            <a:r>
              <a:rPr lang="en-IN" sz="2200" dirty="0" err="1"/>
              <a:t>Pratham</a:t>
            </a:r>
            <a:r>
              <a:rPr lang="en-IN" sz="2200" dirty="0"/>
              <a:t> </a:t>
            </a:r>
            <a:r>
              <a:rPr lang="en-IN" sz="2200" dirty="0" err="1"/>
              <a:t>chaudhary</a:t>
            </a:r>
            <a:r>
              <a:rPr lang="en-IN" sz="2200" dirty="0"/>
              <a:t>(</a:t>
            </a:r>
            <a:r>
              <a:rPr lang="en-IN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23SCSE1180064) </a:t>
            </a:r>
            <a:endParaRPr lang="en-US" sz="2200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2C5D8C6-EE2D-3BBD-9D2E-E1178C6A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825" y="6930518"/>
            <a:ext cx="2695575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703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Overview of the Airline Reservation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51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Booking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Efficiently handle flight bookings, seat assignments, and real-time inventory updates.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32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Schedule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Maintain a centralized database of flight schedules, routes, and departure/arrival times.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 a seamless user experience for customers to search, book, and manage their travel plans.</a:t>
            </a:r>
            <a:endParaRPr lang="en-US" sz="1750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DDFB807-A437-8E7F-002F-51B1E004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825" y="6934200"/>
            <a:ext cx="2695575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863084"/>
            <a:ext cx="7690723" cy="1297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Features and Functionality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038" y="2705695"/>
            <a:ext cx="467082" cy="4670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92347" y="2783443"/>
            <a:ext cx="10846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87647" y="2705695"/>
            <a:ext cx="290345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Comprehensive Search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87647" y="3154680"/>
            <a:ext cx="3067050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Allow users to search for flights based on a variety of parameters, such as departure/arrival locations, dates, and class of service.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223" y="2705695"/>
            <a:ext cx="467082" cy="4670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05931" y="2783443"/>
            <a:ext cx="179665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0836831" y="2705695"/>
            <a:ext cx="3067050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Booking and Payment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6831" y="3479125"/>
            <a:ext cx="3067050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with payment gateways to provide a seamless and secure booking experience for customers.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3038" y="5256609"/>
            <a:ext cx="467082" cy="4670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53294" y="5334357"/>
            <a:ext cx="18657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887647" y="5256609"/>
            <a:ext cx="298692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Passenger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87647" y="5705594"/>
            <a:ext cx="3067050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Manage passenger information, including contact details, frequent flyer programs, and special requests.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2223" y="5256609"/>
            <a:ext cx="467082" cy="46708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296406" y="5334357"/>
            <a:ext cx="198715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836831" y="5256609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Digital Ticketing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36831" y="5705594"/>
            <a:ext cx="3067050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Offer paperless tickets and mobile boarding passes for a more efficient and eco-friendly travel experience.</a:t>
            </a:r>
            <a:endParaRPr lang="en-US" sz="1600" dirty="0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22C13999-1574-2057-1E2B-89CDC9CCC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2" y="6979932"/>
            <a:ext cx="5310247" cy="12015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1180862"/>
            <a:ext cx="707183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Java Programming Concepts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128838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333744"/>
            <a:ext cx="298489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Object-Oriented Design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777014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 Java's object-oriented programming paradigm to create modular and scalable application architecture.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768804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3973711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Multithreading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416981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Utilize Java's robust multithreading capabilities to handle concurrent booking requests and real-time updates.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408771"/>
            <a:ext cx="1024890" cy="1639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561367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Exception Handling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056948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robust error handling and logging mechanisms to ensure the system's reliability and stability.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Structures and Algorithms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87835" y="2705457"/>
            <a:ext cx="11037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 Searching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appropriate data structures, such as trees and hash tables, to enable fast flight search and availability lookup.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51640" y="4472702"/>
            <a:ext cx="1828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4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Seat Allocation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Apply algorithms like greedy or dynamic programming to optimize seat assignments and minimize conflicts.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48068" y="6239947"/>
            <a:ext cx="18990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487" y="6134338"/>
            <a:ext cx="354008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Pricing and Fare Calculation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complex pricing models and fare rules using advanced data structures and algorithms.</a:t>
            </a:r>
            <a:endParaRPr lang="en-US" sz="1650" dirty="0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BB57DE4B-6077-0F2F-36B1-F0DCA789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617" y="6934200"/>
            <a:ext cx="2578783" cy="1239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4882634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Integration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Flight Schedules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Store and manage comprehensive flight schedules, including route information, departure and arrival times, and seat capacity.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Passenger Records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Maintain a centralized database of passenger information, including contact details, frequent flyer status, and travel preferences.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63521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Booking and Payments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with payment gateways to securely store and process booking and payment information.</a:t>
            </a:r>
            <a:endParaRPr lang="en-US" sz="1500" dirty="0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D7EF215-3043-E336-A362-4F6259BE8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8871" y="7513254"/>
            <a:ext cx="2151529" cy="7163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9611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Interface and User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 the system is accessible and optimized for various devices, including desktop, tablets, and mobile phones.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 a seamless user experience with clear and intuitive navigation, enabling customers to easily complete their travel-related tasks.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Offer personalized features, such as saved preferences and previous booking history, to enhance customer loyalty and satisfaction.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21E90D-8479-1AEC-6B5B-4895F8F4B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871" y="7513254"/>
            <a:ext cx="2151529" cy="7163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894278"/>
            <a:ext cx="7541300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 and Maintenance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1857613"/>
            <a:ext cx="7685961" cy="5477589"/>
          </a:xfrm>
          <a:prstGeom prst="roundRect">
            <a:avLst>
              <a:gd name="adj" fmla="val 5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3040" y="1865233"/>
            <a:ext cx="7670721" cy="1598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1280" y="1997750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70450" y="1997750"/>
            <a:ext cx="341507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Ability to handle increasing user traffic and transaction volumes without compromising performance.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23040" y="3463766"/>
            <a:ext cx="7670721" cy="19319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1280" y="3596283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 Availability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70450" y="3596283"/>
            <a:ext cx="341507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 the system remains operational and accessible to customers even during unexpected events or system failures.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23040" y="5395674"/>
            <a:ext cx="7670721" cy="1931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1280" y="5528191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Automated Processes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70450" y="5528191"/>
            <a:ext cx="341507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automated mechanisms for tasks like software updates, backups, and monitoring to streamline maintenance activities.</a:t>
            </a:r>
            <a:endParaRPr lang="en-US" sz="1600" dirty="0"/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918A393E-2DFC-B64B-AC87-29F3460E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871" y="7513254"/>
            <a:ext cx="2151529" cy="7163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PRAJAPATI</cp:lastModifiedBy>
  <cp:revision>3</cp:revision>
  <dcterms:created xsi:type="dcterms:W3CDTF">2024-11-10T10:07:38Z</dcterms:created>
  <dcterms:modified xsi:type="dcterms:W3CDTF">2024-11-13T05:58:22Z</dcterms:modified>
</cp:coreProperties>
</file>